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4" r:id="rId10"/>
    <p:sldId id="265" r:id="rId11"/>
    <p:sldId id="266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9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7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69860-09D2-2843-8141-4678AE0EF473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hyperlink" Target="https://github.com/scanlime/fadecand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canlime/fadecand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7890/" TargetMode="Externa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latin typeface="Helvetica Neue" charset="0"/>
                <a:ea typeface="Helvetica Neue" charset="0"/>
                <a:cs typeface="Helvetica Neue" charset="0"/>
              </a:rPr>
              <a:t>Introduction to </a:t>
            </a:r>
            <a:r>
              <a:rPr lang="en-US" sz="5000" dirty="0" err="1" smtClean="0">
                <a:latin typeface="Helvetica Neue" charset="0"/>
                <a:ea typeface="Helvetica Neue" charset="0"/>
                <a:cs typeface="Helvetica Neue" charset="0"/>
              </a:rPr>
              <a:t>Fadecandy</a:t>
            </a:r>
            <a:endParaRPr lang="en-US" sz="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ILD 6</a:t>
            </a:r>
            <a:r>
              <a:rPr lang="en-US" baseline="30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of April 2016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9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(orbit)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2337" y="1259568"/>
            <a:ext cx="5801784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" y="1777698"/>
            <a:ext cx="6806696" cy="44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</a:t>
            </a:r>
            <a:r>
              <a:rPr lang="en-US" dirty="0" err="1" smtClean="0"/>
              <a:t>wavefront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8282"/>
            <a:ext cx="420034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0925" y="1418545"/>
            <a:ext cx="5475514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Printed Covers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260" y="2293805"/>
            <a:ext cx="4047520" cy="3035640"/>
          </a:xfrm>
        </p:spPr>
      </p:pic>
      <p:sp>
        <p:nvSpPr>
          <p:cNvPr id="7" name="TextBox 6"/>
          <p:cNvSpPr txBox="1"/>
          <p:nvPr/>
        </p:nvSpPr>
        <p:spPr>
          <a:xfrm>
            <a:off x="1787595" y="593256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cover)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2586" y="2293804"/>
            <a:ext cx="4047521" cy="3035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943" y="5932561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(transparent PLA)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3026" y="2303689"/>
            <a:ext cx="4126598" cy="3094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97915" y="6011638"/>
            <a:ext cx="12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(white PLA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2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Printed Covers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7367" y="2022101"/>
            <a:ext cx="4768586" cy="357644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8733" y="2022101"/>
            <a:ext cx="4768586" cy="35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Fadecandy</a:t>
            </a:r>
            <a:endParaRPr lang="en-US" dirty="0"/>
          </a:p>
          <a:p>
            <a:r>
              <a:rPr lang="en-US" dirty="0" smtClean="0"/>
              <a:t>Power cables</a:t>
            </a:r>
          </a:p>
          <a:p>
            <a:r>
              <a:rPr lang="en-US" dirty="0" err="1" smtClean="0"/>
              <a:t>Neopixel</a:t>
            </a:r>
            <a:r>
              <a:rPr lang="en-US" dirty="0" smtClean="0"/>
              <a:t> 8x8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3167"/>
            <a:ext cx="5157141" cy="4351338"/>
          </a:xfrm>
        </p:spPr>
      </p:pic>
      <p:sp>
        <p:nvSpPr>
          <p:cNvPr id="6" name="Rectangle 5"/>
          <p:cNvSpPr/>
          <p:nvPr/>
        </p:nvSpPr>
        <p:spPr>
          <a:xfrm>
            <a:off x="1240037" y="5704505"/>
            <a:ext cx="518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62626"/>
                </a:solidFill>
                <a:latin typeface="HelveticaNeue" charset="0"/>
              </a:rPr>
              <a:t>(source: </a:t>
            </a:r>
            <a:r>
              <a:rPr lang="en-US" u="sng" smtClean="0">
                <a:solidFill>
                  <a:srgbClr val="3262B2"/>
                </a:solidFill>
                <a:latin typeface="HelveticaNeue" charset="0"/>
                <a:hlinkClick r:id="rId3"/>
              </a:rPr>
              <a:t>https://</a:t>
            </a:r>
            <a:r>
              <a:rPr lang="en-US" u="sng" dirty="0" smtClean="0">
                <a:solidFill>
                  <a:srgbClr val="3262B2"/>
                </a:solidFill>
                <a:latin typeface="HelveticaNeue" charset="0"/>
                <a:hlinkClick r:id="rId3"/>
              </a:rPr>
              <a:t>github.com/scanlime/fadecandy</a:t>
            </a:r>
            <a:r>
              <a:rPr lang="en-US" u="sng" dirty="0" smtClean="0">
                <a:solidFill>
                  <a:srgbClr val="262626"/>
                </a:solidFill>
                <a:latin typeface="HelveticaNeue" charset="0"/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8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library from </a:t>
            </a:r>
            <a:r>
              <a:rPr lang="en-US" dirty="0" smtClean="0">
                <a:hlinkClick r:id="rId2"/>
              </a:rPr>
              <a:t>https://github.com/scanlime/fadecandy</a:t>
            </a:r>
            <a:endParaRPr lang="en-US" dirty="0" smtClean="0"/>
          </a:p>
          <a:p>
            <a:r>
              <a:rPr lang="en-US" dirty="0" smtClean="0"/>
              <a:t>Run the server from the Terminal (Mac)</a:t>
            </a:r>
          </a:p>
          <a:p>
            <a:pPr lvl="1"/>
            <a:r>
              <a:rPr lang="en-US" dirty="0"/>
              <a:t>cd ~/</a:t>
            </a:r>
            <a:r>
              <a:rPr lang="en-US" dirty="0" smtClean="0"/>
              <a:t>Downloads/</a:t>
            </a:r>
            <a:r>
              <a:rPr lang="en-US" dirty="0" err="1" smtClean="0"/>
              <a:t>fadecandy</a:t>
            </a:r>
            <a:r>
              <a:rPr lang="en-US" dirty="0" smtClean="0"/>
              <a:t>-master/bin</a:t>
            </a:r>
          </a:p>
          <a:p>
            <a:pPr lvl="1"/>
            <a:r>
              <a:rPr lang="en-US" dirty="0"/>
              <a:t>open </a:t>
            </a:r>
            <a:r>
              <a:rPr lang="en-US" dirty="0" err="1" smtClean="0"/>
              <a:t>fcserver-osx</a:t>
            </a:r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fadecandy</a:t>
            </a:r>
            <a:r>
              <a:rPr lang="en-US" dirty="0" smtClean="0"/>
              <a:t>-master/bin folder and run </a:t>
            </a:r>
            <a:r>
              <a:rPr lang="en-US" dirty="0" err="1" smtClean="0"/>
              <a:t>fcserver.exe</a:t>
            </a:r>
            <a:r>
              <a:rPr lang="en-US" dirty="0" smtClean="0"/>
              <a:t> (windows)</a:t>
            </a:r>
          </a:p>
          <a:p>
            <a:r>
              <a:rPr lang="en-US" dirty="0" smtClean="0"/>
              <a:t>Open </a:t>
            </a:r>
            <a:r>
              <a:rPr lang="en-US" dirty="0"/>
              <a:t>P</a:t>
            </a:r>
            <a:r>
              <a:rPr lang="en-US" dirty="0" smtClean="0"/>
              <a:t>rocessing and run your program.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9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Pixel Control (OPC)</a:t>
            </a:r>
          </a:p>
          <a:p>
            <a:r>
              <a:rPr lang="en-US" dirty="0" smtClean="0"/>
              <a:t>Define screen size</a:t>
            </a:r>
          </a:p>
          <a:p>
            <a:r>
              <a:rPr lang="en-US" dirty="0"/>
              <a:t> </a:t>
            </a:r>
            <a:r>
              <a:rPr lang="en-US" dirty="0" smtClean="0"/>
              <a:t>Setup the server connection</a:t>
            </a:r>
          </a:p>
          <a:p>
            <a:r>
              <a:rPr lang="en-US" dirty="0" smtClean="0"/>
              <a:t>Define LED type</a:t>
            </a:r>
          </a:p>
          <a:p>
            <a:pPr lvl="1"/>
            <a:r>
              <a:rPr lang="en-US" dirty="0" smtClean="0"/>
              <a:t>Port</a:t>
            </a:r>
          </a:p>
          <a:p>
            <a:pPr lvl="1"/>
            <a:r>
              <a:rPr lang="en-US" dirty="0" smtClean="0"/>
              <a:t>Midpoint</a:t>
            </a:r>
          </a:p>
          <a:p>
            <a:pPr lvl="1"/>
            <a:r>
              <a:rPr lang="en-US" dirty="0" smtClean="0"/>
              <a:t>Spacing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Direction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3657600"/>
            <a:ext cx="7226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6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individual pixels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setPixel</a:t>
            </a:r>
            <a:r>
              <a:rPr lang="en-US" dirty="0"/>
              <a:t>(index, color</a:t>
            </a:r>
            <a:r>
              <a:rPr lang="en-US" dirty="0" smtClean="0"/>
              <a:t>);</a:t>
            </a:r>
          </a:p>
          <a:p>
            <a:r>
              <a:rPr lang="pt-BR" dirty="0" err="1"/>
              <a:t>opc.setPixel</a:t>
            </a:r>
            <a:r>
              <a:rPr lang="pt-BR" dirty="0"/>
              <a:t>(0, color(255,0,0</a:t>
            </a:r>
            <a:r>
              <a:rPr lang="pt-BR" dirty="0" smtClean="0"/>
              <a:t>));</a:t>
            </a:r>
          </a:p>
          <a:p>
            <a:r>
              <a:rPr lang="it-IT" dirty="0" smtClean="0"/>
              <a:t>for (</a:t>
            </a:r>
            <a:r>
              <a:rPr lang="it-IT" dirty="0" err="1" smtClean="0"/>
              <a:t>int</a:t>
            </a:r>
            <a:r>
              <a:rPr lang="it-IT" dirty="0" smtClean="0"/>
              <a:t> i = 0; i &lt; 8; i++) {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(i+8*0, color(255,0,0));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(i+8*1, color(0,255,0));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(i+8*2, color(0,0,255));    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(i+8*3, color(127,0,0));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(i+8*4, color(0,127,0));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(i+8*5, color(0,0,127));    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(i+8*6, color(100,100,100));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(i+8*7, color(200,200,200));  </a:t>
            </a:r>
          </a:p>
          <a:p>
            <a:r>
              <a:rPr lang="it-IT" dirty="0" smtClean="0"/>
              <a:t>}</a:t>
            </a:r>
          </a:p>
          <a:p>
            <a:r>
              <a:rPr lang="it-IT" dirty="0" err="1" smtClean="0"/>
              <a:t>opc.writePixels</a:t>
            </a:r>
            <a:r>
              <a:rPr lang="it-IT" dirty="0" smtClean="0"/>
              <a:t>();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localhost:7890</a:t>
            </a:r>
            <a:r>
              <a:rPr lang="en-US" dirty="0" smtClean="0"/>
              <a:t> </a:t>
            </a:r>
          </a:p>
          <a:p>
            <a:r>
              <a:rPr lang="en-US" dirty="0" smtClean="0"/>
              <a:t>Number specified in your code</a:t>
            </a:r>
          </a:p>
          <a:p>
            <a:r>
              <a:rPr lang="en-US" dirty="0" smtClean="0"/>
              <a:t>Make sure the server is running</a:t>
            </a:r>
          </a:p>
          <a:p>
            <a:r>
              <a:rPr lang="en-US" dirty="0" smtClean="0"/>
              <a:t>Turn off all LEDs</a:t>
            </a:r>
          </a:p>
          <a:p>
            <a:r>
              <a:rPr lang="en-US" dirty="0" smtClean="0"/>
              <a:t>Test LEDs </a:t>
            </a:r>
          </a:p>
          <a:p>
            <a:r>
              <a:rPr lang="en-US" dirty="0" smtClean="0"/>
              <a:t>Identify </a:t>
            </a:r>
            <a:r>
              <a:rPr lang="en-US" smtClean="0"/>
              <a:t>Fadecandy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29" y="2464687"/>
            <a:ext cx="4679043" cy="3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(dot)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686" y="1901825"/>
            <a:ext cx="662389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(noise)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1" y="1792968"/>
            <a:ext cx="420034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900" y="850900"/>
            <a:ext cx="6865257" cy="5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6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213</Words>
  <Application>Microsoft Macintosh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Helvetica Neue</vt:lpstr>
      <vt:lpstr>Helvetica Neue Light</vt:lpstr>
      <vt:lpstr>HelveticaNeue</vt:lpstr>
      <vt:lpstr>Arial</vt:lpstr>
      <vt:lpstr>Office Theme</vt:lpstr>
      <vt:lpstr>Introduction to Fadecandy</vt:lpstr>
      <vt:lpstr>What’s in the kits</vt:lpstr>
      <vt:lpstr>Setup</vt:lpstr>
      <vt:lpstr>Getting started</vt:lpstr>
      <vt:lpstr>Creating a new program</vt:lpstr>
      <vt:lpstr>Changing individual pixels</vt:lpstr>
      <vt:lpstr>Webserver</vt:lpstr>
      <vt:lpstr>Premade Examples (dot)</vt:lpstr>
      <vt:lpstr>Premade Examples (noise)</vt:lpstr>
      <vt:lpstr>Premade Examples (orbit)</vt:lpstr>
      <vt:lpstr>Premade Examples (wavefront)</vt:lpstr>
      <vt:lpstr>3D Printed Covers</vt:lpstr>
      <vt:lpstr>3D Printed Covers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Fadecandy</dc:title>
  <dc:creator>Frederik Berentsen</dc:creator>
  <cp:lastModifiedBy>Frederik Berentsen</cp:lastModifiedBy>
  <cp:revision>28</cp:revision>
  <dcterms:created xsi:type="dcterms:W3CDTF">2016-04-06T16:42:38Z</dcterms:created>
  <dcterms:modified xsi:type="dcterms:W3CDTF">2016-04-06T18:33:55Z</dcterms:modified>
</cp:coreProperties>
</file>